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2" r:id="rId4"/>
    <p:sldId id="273" r:id="rId5"/>
    <p:sldId id="274" r:id="rId6"/>
    <p:sldId id="267" r:id="rId7"/>
    <p:sldId id="264" r:id="rId8"/>
    <p:sldId id="257" r:id="rId9"/>
    <p:sldId id="258" r:id="rId10"/>
    <p:sldId id="265" r:id="rId11"/>
    <p:sldId id="281" r:id="rId12"/>
    <p:sldId id="283" r:id="rId13"/>
    <p:sldId id="260" r:id="rId14"/>
    <p:sldId id="261" r:id="rId15"/>
    <p:sldId id="282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3B62B7-C07D-40A0-820C-65647C22AB4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C5FD4F-1B18-41BE-9E6A-512EEBCBF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sm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eurasia.org/wp-content/uploads/2014/01/af19eb69357559bdf369ad6835ed3e9f_400_4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Integration_in_Euroasia.png?uselang=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.nl/resources/uploads/2014/09/Research-Conference-2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sm.nl/resources/uploads/2014/09/Research-Conference-2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sm.nl/resources/uploads/2014/09/Research-Conference-2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Global Business, Emerging Markets and Human Rights: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Old Concerns or Fresh Hopes?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89039"/>
            <a:ext cx="7772400" cy="102227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MsM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4th Annual Research Conference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September 2014, Maastricht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hoasted.co/~msmnl/resources/uploads/2014/01/copy-msm_logo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238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Dean and key members of the DBA-team at the Maastricht School of Management, 2013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472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Harald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Sander (MSM)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“Food security in Kazakhstan within the integration into the Eurasian Economic Union: Ratings and ways to reduce threats”,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Bayanslu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Markhayeva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“International frameworks and initiatives for business conduct in fragile and conflict states "The role of Institutions and culture for fragile firms in Bosnia-Herzegovina",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Laura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Gianfagna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Emi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Ferra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TBA”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Stephanie Jones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Parallel Session I (Room 223) 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75050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Stephanie Jones (MSM) </a:t>
            </a:r>
          </a:p>
          <a:p>
            <a:pPr>
              <a:buNone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case of the "Big Data" revolution”,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Jan Worst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role of participatory management in fostering job satisfaction among public administration employees”,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Marjan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Bojadziev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Miodraga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Stefanovska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Parallel Session VI (Room 225)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275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conference wrapped-up with controversial discussions on who owned “big data” and what possibility we might have to control it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MSM’s Dr Jan Wors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co-operation of Tunisia with the EU since the Arab Spring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Juliane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Brach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Denmark);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developmental challenges in Georgia, recovering from battles with Russia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 Lela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Jamagidze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Dr Nina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Papachashvili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from Tbilisi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Докладчики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Participants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enjoyed discussing the state of public administration and its employees in Macedonia, facing rising unemployment, as it seeks to gain accession to the European Union (presented by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Maryan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Bojadziev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Provost of the University American College in Skopje, working in close collaboration with MSM’s outreach network).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Докладчики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Juliane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Brach (MSM)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“Social Media and Human Rights - reflections on China, Iran and Turkey”,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Stephanie Jones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Business of Genocide - Understanding the how and why of corporate complicity in genocides”,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Nora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Stel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“Import of Institutions and Economic Value Trans-formation: The Interactions among the Economic Agents in Georgia”,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Lela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Jamagidze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Nino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Papachashvil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Parallel Session IV (Room 225)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47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Maastricht is located in the most southern part of the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Netherlands, approximately 220 km from Amsterdam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Schiphol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Airport and 120 km from Brussels Airport (Belgium).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Maastricht is the capital of the province of Limburg.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city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just under 120,000 inhabitants, the city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situated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both sides of the river Maas in the south-eastern corner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Netherlands, practically bordering Belgium and Germany.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city of Maastricht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февраля 1992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marL="109728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документ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положивший начало Европейскому союзу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09728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призван содействовать превращению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Европейского сообщества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 политический, а затем – в экономический и валютный союз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Маастрихтский договор помимо разделов об экономическом сотрудничестве были включены разделы о внешней политике и правосудии,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означало формирование трех опор ЕС: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экономический и валютный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союз;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общая внешняя политика и политика безопасности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сотрудничество государств-членов в области внутренних дел и правосудия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Маастрихтский договор (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Treaty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Maastricht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647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486600" cy="23762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Food security in Kazakhstan within the integration into the Eurasian Economic Union: Ratings and ways to reduce threats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454319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Bayanslu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Markhayeva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Management University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Kazakhstan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340769"/>
          <a:ext cx="8352928" cy="464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28"/>
                <a:gridCol w="2122194"/>
                <a:gridCol w="1390402"/>
                <a:gridCol w="2216316"/>
                <a:gridCol w="1672688"/>
              </a:tblGrid>
              <a:tr h="4983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Eurasian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Economic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Union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(EEU)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(signed 29 May 2014)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(established   1 Jan 2015)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8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Eurasian Economic</a:t>
                      </a:r>
                      <a:r>
                        <a:rPr lang="en-US" sz="2000" b="1" baseline="0" dirty="0" smtClean="0"/>
                        <a:t> Space </a:t>
                      </a:r>
                      <a:r>
                        <a:rPr lang="en-US" sz="2000" b="1" dirty="0" smtClean="0"/>
                        <a:t>(1 Jan 2012)</a:t>
                      </a:r>
                      <a:endParaRPr lang="ru-RU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Eurasian Customs Union </a:t>
                      </a:r>
                      <a:r>
                        <a:rPr lang="ru-RU" sz="2000" b="1" dirty="0" smtClean="0"/>
                        <a:t>(</a:t>
                      </a:r>
                      <a:r>
                        <a:rPr lang="en-US" sz="2000" b="1" dirty="0" smtClean="0"/>
                        <a:t>1Jan </a:t>
                      </a:r>
                      <a:r>
                        <a:rPr lang="ru-RU" sz="2000" b="1" dirty="0" smtClean="0"/>
                        <a:t>2010)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Eurasian Economic Community </a:t>
                      </a:r>
                    </a:p>
                    <a:p>
                      <a:pPr algn="ctr"/>
                      <a:r>
                        <a:rPr lang="ru-RU" sz="2000" b="1" dirty="0" smtClean="0"/>
                        <a:t>(10 </a:t>
                      </a:r>
                      <a:r>
                        <a:rPr lang="en-US" sz="2000" b="1" dirty="0" smtClean="0"/>
                        <a:t>Oct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dirty="0" smtClean="0"/>
                        <a:t>2000)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830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Increased Integration in the Economic and Humanitarian Fields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30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/>
                        <a:t>Original proposal (1994)</a:t>
                      </a:r>
                      <a:endParaRPr lang="ru-RU" sz="2000" b="1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830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Commonwealth of Independent States (8 Dec 1991)</a:t>
                      </a:r>
                      <a:endParaRPr lang="ru-RU" sz="2000" b="1" u="none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EaEU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(EEU)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ладимир Путин, Нурсултан Назарбаев и Александр Лукашенко после заседания Высшего Евразийского экономического совет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808312" cy="193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74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Двудипломная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программа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Joint MBA MSM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(Нидерланды)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программа Международной Академии Бизнеса и Маастрихтской Школы Менеджмента (Нидерланды)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Специализация: «Общий и Стратегический Менеджмент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MBА дает интеграцию в международную среду путем обучения в одной из старейших бизнес-школ Европы (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выездной модуль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Маастрихтскую Школу менеджмента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способствует получению престижного образования без продолжительного отрыва от производства и признанного диплома международного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образца….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Это наш бизнес-партнер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8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Territory            Population                GDP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sz="30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place                8</a:t>
            </a:r>
            <a:r>
              <a:rPr lang="en-US" sz="3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place               6</a:t>
            </a:r>
            <a:r>
              <a:rPr lang="en-US" sz="3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place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м²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172,6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2,895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trln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USD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Eurasian Economic Union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Fresh Hopes or Old Concerns? </a:t>
            </a:r>
            <a:endParaRPr lang="ru-RU" sz="3600" dirty="0"/>
          </a:p>
        </p:txBody>
      </p:sp>
      <p:pic>
        <p:nvPicPr>
          <p:cNvPr id="4" name="Содержимое 3" descr="Флаги России, Беларуси и Казахстана, Евразийский Союз, Таможенный союз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9695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Евразия — многозначный термин. В данной статье не имеется ввиду весь континент Евразия.">
            <a:hlinkClick r:id="rId4" tooltip="&quot;Евразия — многозначный термин. В данной статье не имеется ввиду весь континент Евразия.&quot;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4847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4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Maastricht School of Management (MSM) is a 60-year old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international business school located in the Netherlands,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offering MBA, EMBA and Doctoral education throughout the world in partnership with educational institutions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primarily in developing and emerging economies.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2014 it becomes part of the Maastricht University.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About the organizers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School of Business and Economics at Maastricht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University offers education programs for bachelors and master’s students, PhD candidates and professionals (MBA, executive masters). It is one of only 1% of business faculty’s worldwide to be triple-crown accredited (EQUIS, AACSB and AMBA).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About the organizers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Faculty of Law at Maastricht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Univer-sity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approximately 2,500 students and 250 staff members. Comparative law, international and European law and the relationship with national law and human rights are the most important fields of research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About the organizers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PLENARY SESSION I (Function Hall) </a:t>
            </a: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09:00 – 09:15 Opening and welcome by Prof.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Naude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(Dean, Maastricht School of Management) and Prof. Hildegard Schneider (Dean, Faculty of Law, Maastricht University)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09:15 – 10:00 Keynote address: </a:t>
            </a: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“New Trends in Innovation and Knowledge Society” </a:t>
            </a: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Presenter: Prof.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Jurgen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Ruttgers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former Minister-President of North Rhine-Westphalia, Germany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Conference Program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1481328"/>
            <a:ext cx="4978896" cy="46839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worldwide economic crisis, now that some of the stronger emerging markets and developing countries are now witnessing fresh economic recovery, will we see real progress in human rights?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Идея конференции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sm.nl/resources/uploads/2014/09/Research-Conference-29-1024x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34" y="3789040"/>
            <a:ext cx="34198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ocial Media Maastricht School of Managemen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1196753"/>
            <a:ext cx="3384377" cy="24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268760"/>
            <a:ext cx="5122912" cy="47385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pace of change in the knowledge society has speeded-up to an alarming degree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has not necessarily led to improved corporate governance.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failed states could not be salvaged if there was no dialogue between the common people and the elites.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Основной докладчик -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Prof. Jürgen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Rüttgers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former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Minister-President of North Rhine-Westphalia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ocial Media Maastricht School of Managemen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/>
              <a:t>Организатор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63888" y="1063276"/>
            <a:ext cx="543609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less hopeful note, he thought that on the other hand we might see a continuing erosion and sell-out of the principles of human rights. Are human rights and the end of poverty still seen as luxuries of Western countries – but now they can’t afford them, especially as now they are no longer such big players on the world stage?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nn-NO" sz="2400" b="1" dirty="0" smtClean="0">
                <a:latin typeface="Times New Roman" pitchFamily="18" charset="0"/>
                <a:cs typeface="Times New Roman" pitchFamily="18" charset="0"/>
              </a:rPr>
              <a:t>Prof. Wim A. Naude, PhD</a:t>
            </a:r>
          </a:p>
          <a:p>
            <a:pPr marL="0" indent="0">
              <a:spcBef>
                <a:spcPts val="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Dean Director, Professor of Development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Economics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Entrepreneurship</a:t>
            </a:r>
          </a:p>
          <a:p>
            <a:pPr marL="0" indent="0">
              <a:spcBef>
                <a:spcPts val="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Maastricht School of Management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ocial Media Maastricht School of Managemen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3843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1093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   Global Business, Emerging Markets and Human Rights:  Old Concerns or Fresh Hopes? </vt:lpstr>
      <vt:lpstr>Это наш бизнес-партнер</vt:lpstr>
      <vt:lpstr>About the organizers</vt:lpstr>
      <vt:lpstr>About the organizers</vt:lpstr>
      <vt:lpstr>About the organizers</vt:lpstr>
      <vt:lpstr>Conference Program</vt:lpstr>
      <vt:lpstr>Идея конференции</vt:lpstr>
      <vt:lpstr>Основной докладчик - Prof. Jürgen Rüttgers,  former Minister-President of North Rhine-Westphalia </vt:lpstr>
      <vt:lpstr>Организатор </vt:lpstr>
      <vt:lpstr>The Dean and key members of the DBA-team at the Maastricht School of Management, 2013</vt:lpstr>
      <vt:lpstr>Parallel Session I (Room 223) </vt:lpstr>
      <vt:lpstr>Parallel Session VI (Room 225)</vt:lpstr>
      <vt:lpstr>Докладчики</vt:lpstr>
      <vt:lpstr>Докладчики</vt:lpstr>
      <vt:lpstr>Parallel Session IV (Room 225) </vt:lpstr>
      <vt:lpstr>The city of Maastricht</vt:lpstr>
      <vt:lpstr>Маастрихтский договор (The Treaty of Maastricht)</vt:lpstr>
      <vt:lpstr>Food security in Kazakhstan within the integration into the Eurasian Economic Union: Ratings and ways to reduce threats</vt:lpstr>
      <vt:lpstr>Structural evolution of the EaEU (EEU)</vt:lpstr>
      <vt:lpstr>The Eurasian Economic Union: Fresh Hopes or Old Concerns?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Business, Emerging Markets and Human Rights: old concerns or fresh hopes?</dc:title>
  <dc:creator>User</dc:creator>
  <cp:lastModifiedBy>student student</cp:lastModifiedBy>
  <cp:revision>21</cp:revision>
  <dcterms:created xsi:type="dcterms:W3CDTF">2014-09-16T15:31:57Z</dcterms:created>
  <dcterms:modified xsi:type="dcterms:W3CDTF">2014-09-17T05:00:25Z</dcterms:modified>
</cp:coreProperties>
</file>