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9" r:id="rId4"/>
    <p:sldId id="264" r:id="rId5"/>
    <p:sldId id="258" r:id="rId6"/>
    <p:sldId id="260" r:id="rId7"/>
    <p:sldId id="262" r:id="rId8"/>
    <p:sldId id="263" r:id="rId9"/>
    <p:sldId id="261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8724A6A-CBE7-410E-91B8-B6BA2506572F}" type="datetimeFigureOut">
              <a:rPr lang="ru-RU" smtClean="0"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CCB816-7882-4021-9511-6D7E065BFC2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academic-conferences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501008"/>
            <a:ext cx="8136904" cy="1470025"/>
          </a:xfrm>
        </p:spPr>
        <p:txBody>
          <a:bodyPr>
            <a:noAutofit/>
          </a:bodyPr>
          <a:lstStyle/>
          <a:p>
            <a:r>
              <a:rPr lang="ru-RU" sz="3600" i="1" dirty="0" smtClean="0"/>
              <a:t>Отчет </a:t>
            </a:r>
            <a:r>
              <a:rPr lang="ru-RU" sz="3600" i="1" dirty="0"/>
              <a:t>о выступлении на конференции </a:t>
            </a:r>
            <a:r>
              <a:rPr lang="ru-RU" sz="3600" i="1" dirty="0" smtClean="0"/>
              <a:t/>
            </a:r>
            <a:br>
              <a:rPr lang="ru-RU" sz="3600" i="1" dirty="0" smtClean="0"/>
            </a:br>
            <a:r>
              <a:rPr lang="en-US" sz="3200" dirty="0"/>
              <a:t>9th European Conference on Innovation and Entrepreneurship</a:t>
            </a:r>
            <a:r>
              <a:rPr lang="ru-RU" sz="3200" i="1" dirty="0" smtClean="0"/>
              <a:t/>
            </a:r>
            <a:br>
              <a:rPr lang="ru-RU" sz="3200" i="1" dirty="0" smtClean="0"/>
            </a:br>
            <a:r>
              <a:rPr lang="en-US" sz="3200" i="1" dirty="0" smtClean="0"/>
              <a:t> </a:t>
            </a:r>
            <a:endParaRPr lang="ru-RU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627784" y="5105400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ru-RU" sz="2800" dirty="0" smtClean="0"/>
              <a:t>А. Кауменова, </a:t>
            </a:r>
            <a:r>
              <a:rPr lang="en-US" sz="2800" dirty="0" smtClean="0"/>
              <a:t>MA, MSc</a:t>
            </a:r>
            <a:r>
              <a:rPr lang="ru-RU" sz="2800" dirty="0" smtClean="0"/>
              <a:t>, </a:t>
            </a:r>
          </a:p>
          <a:p>
            <a:pPr algn="r"/>
            <a:r>
              <a:rPr lang="ru-RU" sz="2800" dirty="0" smtClean="0"/>
              <a:t>Зам. Директора </a:t>
            </a:r>
            <a:r>
              <a:rPr lang="ru-RU" sz="2800" dirty="0"/>
              <a:t>Управления международного развития</a:t>
            </a:r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456864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ICMLG 2014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smtClean="0"/>
              <a:t>17-20 сентября 2014г.</a:t>
            </a:r>
          </a:p>
          <a:p>
            <a:r>
              <a:rPr lang="ru-RU" sz="2800" dirty="0"/>
              <a:t>Белфаст, </a:t>
            </a:r>
            <a:r>
              <a:rPr lang="ru-RU" sz="2800" dirty="0" smtClean="0"/>
              <a:t>Великобритания</a:t>
            </a:r>
          </a:p>
          <a:p>
            <a:r>
              <a:rPr lang="ru-RU" sz="2800" dirty="0" smtClean="0"/>
              <a:t>Университет </a:t>
            </a:r>
            <a:r>
              <a:rPr lang="ru-RU" sz="2800" dirty="0" err="1" smtClean="0"/>
              <a:t>Алстер</a:t>
            </a:r>
            <a:r>
              <a:rPr lang="ru-RU" sz="2800" dirty="0" smtClean="0"/>
              <a:t> </a:t>
            </a:r>
            <a:r>
              <a:rPr lang="en-US" sz="2800" dirty="0" smtClean="0"/>
              <a:t>(Ulster</a:t>
            </a:r>
            <a:r>
              <a:rPr lang="en-US" sz="2800" dirty="0" smtClean="0"/>
              <a:t>) &amp; </a:t>
            </a:r>
            <a:r>
              <a:rPr lang="en-US" sz="2800" dirty="0"/>
              <a:t>School of Social Enterprises </a:t>
            </a:r>
            <a:r>
              <a:rPr lang="en-US" sz="2800" dirty="0" smtClean="0"/>
              <a:t>Ireland</a:t>
            </a:r>
            <a:endParaRPr lang="en-US" sz="2800" dirty="0" smtClean="0"/>
          </a:p>
          <a:p>
            <a:r>
              <a:rPr lang="ru-RU" sz="2800" dirty="0" smtClean="0"/>
              <a:t>9 европейская конференция </a:t>
            </a:r>
            <a:r>
              <a:rPr lang="ru-RU" sz="2800" dirty="0"/>
              <a:t>по инновации и предпринимательству</a:t>
            </a:r>
          </a:p>
          <a:p>
            <a:endParaRPr lang="ru-RU" dirty="0"/>
          </a:p>
        </p:txBody>
      </p:sp>
      <p:pic>
        <p:nvPicPr>
          <p:cNvPr id="3074" name="Picture 2" descr="http://cs616520.vk.me/v616520744/147c4/yk7K_p-71I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4437112"/>
            <a:ext cx="5753100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640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239000" cy="1143000"/>
          </a:xfrm>
        </p:spPr>
        <p:txBody>
          <a:bodyPr/>
          <a:lstStyle/>
          <a:p>
            <a:r>
              <a:rPr lang="ru-RU" dirty="0" smtClean="0"/>
              <a:t>Организаторы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221864"/>
            <a:ext cx="4688907" cy="5303480"/>
          </a:xfrm>
        </p:spPr>
        <p:txBody>
          <a:bodyPr>
            <a:normAutofit/>
          </a:bodyPr>
          <a:lstStyle/>
          <a:p>
            <a:r>
              <a:rPr lang="en-US" dirty="0"/>
              <a:t>ACPI</a:t>
            </a:r>
            <a:r>
              <a:rPr lang="ru-RU" dirty="0"/>
              <a:t> – </a:t>
            </a:r>
            <a:r>
              <a:rPr lang="en-US" dirty="0"/>
              <a:t>Academic Conference Publishing International </a:t>
            </a:r>
            <a:r>
              <a:rPr lang="ru-RU" dirty="0"/>
              <a:t> - это организация в Великобритании, занимающаяся организацией и проведением конференций международного уровня, с привлечением экспертов со всего мира</a:t>
            </a:r>
            <a:r>
              <a:rPr lang="ru-RU" dirty="0" smtClean="0"/>
              <a:t>.</a:t>
            </a:r>
          </a:p>
          <a:p>
            <a:r>
              <a:rPr lang="en-US" dirty="0">
                <a:hlinkClick r:id="rId2"/>
              </a:rPr>
              <a:t>http://academic-conferences.org</a:t>
            </a:r>
            <a:r>
              <a:rPr lang="en-US" dirty="0" smtClean="0">
                <a:hlinkClick r:id="rId2"/>
              </a:rPr>
              <a:t>/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098" name="Picture 2" descr="https://lh5.googleusercontent.com/-wT2xvH7U0k0/VCAXlZ2NoKI/AAAAAAAAReQ/l-TOU4aU628/w901-h676-no/P106067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1844824"/>
            <a:ext cx="4455093" cy="334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6707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Ключевые спикеры</a:t>
            </a:r>
            <a:endParaRPr lang="kk-KZ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err="1"/>
              <a:t>Micheal</a:t>
            </a:r>
            <a:r>
              <a:rPr lang="en-US" b="1" dirty="0"/>
              <a:t> </a:t>
            </a:r>
            <a:r>
              <a:rPr lang="en-US" b="1" dirty="0" err="1"/>
              <a:t>Pyner</a:t>
            </a:r>
            <a:r>
              <a:rPr lang="en-US" dirty="0"/>
              <a:t>, Social Entrepreneur and Creative Advisor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err="1" smtClean="0"/>
              <a:t>Dr</a:t>
            </a:r>
            <a:r>
              <a:rPr lang="en-US" b="1" dirty="0" smtClean="0"/>
              <a:t> </a:t>
            </a:r>
            <a:r>
              <a:rPr lang="en-US" b="1" dirty="0"/>
              <a:t>Stephen E. Cross</a:t>
            </a:r>
            <a:r>
              <a:rPr lang="en-US" dirty="0"/>
              <a:t>, Executive Vice President of Research, Georgia Institute of Technology, USA</a:t>
            </a:r>
          </a:p>
          <a:p>
            <a:pPr marL="0" indent="0">
              <a:buNone/>
            </a:pPr>
            <a:r>
              <a:rPr lang="en-US" b="1" i="1" dirty="0"/>
              <a:t>  </a:t>
            </a:r>
            <a:endParaRPr lang="en-US" dirty="0"/>
          </a:p>
          <a:p>
            <a:pPr marL="0" indent="0">
              <a:buNone/>
            </a:pPr>
            <a:r>
              <a:rPr lang="en-US" b="1" dirty="0" err="1"/>
              <a:t>Fr</a:t>
            </a:r>
            <a:r>
              <a:rPr lang="en-US" b="1" dirty="0"/>
              <a:t> Myles Kavanagh CP</a:t>
            </a:r>
            <a:r>
              <a:rPr lang="en-US" dirty="0"/>
              <a:t>, Flax Trust, Northern Ireland, UK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6097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выступление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52" y="1591646"/>
            <a:ext cx="7449368" cy="4846320"/>
          </a:xfrm>
        </p:spPr>
        <p:txBody>
          <a:bodyPr/>
          <a:lstStyle/>
          <a:p>
            <a:r>
              <a:rPr lang="en-US" dirty="0"/>
              <a:t>Social Entrepreneurship – A New World </a:t>
            </a:r>
            <a:r>
              <a:rPr lang="en-US" dirty="0" smtClean="0"/>
              <a:t>Trend</a:t>
            </a:r>
          </a:p>
          <a:p>
            <a:r>
              <a:rPr lang="ru-RU" dirty="0" smtClean="0"/>
              <a:t>Презентация 15 минут</a:t>
            </a:r>
            <a:r>
              <a:rPr lang="en-US" dirty="0"/>
              <a:t>	</a:t>
            </a:r>
            <a:endParaRPr lang="ru-RU" dirty="0" smtClean="0"/>
          </a:p>
          <a:p>
            <a:r>
              <a:rPr lang="ru-RU" dirty="0" smtClean="0"/>
              <a:t>коллоквиум </a:t>
            </a:r>
            <a:r>
              <a:rPr lang="en-US" dirty="0" smtClean="0"/>
              <a:t>PhD</a:t>
            </a:r>
            <a:endParaRPr lang="ru-RU" dirty="0" smtClean="0"/>
          </a:p>
          <a:p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91199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	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Публикация в сборнике конференции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2780928"/>
            <a:ext cx="9163050" cy="3384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4567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s://lh4.googleusercontent.com/-qNB9ggy0w_w/VB_99VzpF7I/AAAAAAAARQw/Nqrviio0O6I/w1012-h676-no/P106051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0648"/>
            <a:ext cx="9196194" cy="63116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28809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s://lh3.googleusercontent.com/-mPFWH3VZwzQ/VCACisciKHI/AAAAAAAARTA/VWYMPytlVrw/w901-h676-no/P106054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60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49776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420888"/>
            <a:ext cx="7239000" cy="1143000"/>
          </a:xfrm>
        </p:spPr>
        <p:txBody>
          <a:bodyPr/>
          <a:lstStyle/>
          <a:p>
            <a:pPr algn="ctr"/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5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471</TotalTime>
  <Words>101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Изящная</vt:lpstr>
      <vt:lpstr>Отчет о выступлении на конференции  9th European Conference on Innovation and Entrepreneurship  </vt:lpstr>
      <vt:lpstr>ICMLG 2014</vt:lpstr>
      <vt:lpstr>Организаторы</vt:lpstr>
      <vt:lpstr>Ключевые спикеры</vt:lpstr>
      <vt:lpstr>выступление</vt:lpstr>
      <vt:lpstr>Результат 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</dc:title>
  <dc:creator>Aigerim.Kaumenova</dc:creator>
  <cp:lastModifiedBy>student student</cp:lastModifiedBy>
  <cp:revision>9</cp:revision>
  <dcterms:created xsi:type="dcterms:W3CDTF">2014-06-23T05:22:28Z</dcterms:created>
  <dcterms:modified xsi:type="dcterms:W3CDTF">2014-10-08T08:54:30Z</dcterms:modified>
</cp:coreProperties>
</file>